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65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1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3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3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КОНВЕКТИВТІ ЖЫЛУАЛМАСУ </a:t>
            </a:r>
            <a:br>
              <a:rPr lang="ru-RU" dirty="0" smtClean="0"/>
            </a:br>
            <a:r>
              <a:rPr lang="ru-RU" sz="2000" dirty="0" err="1" smtClean="0"/>
              <a:t>Құрастырған</a:t>
            </a:r>
            <a:r>
              <a:rPr lang="ru-RU" sz="2000" dirty="0" smtClean="0"/>
              <a:t>: ф.-</a:t>
            </a:r>
            <a:r>
              <a:rPr lang="ru-RU" sz="2000" dirty="0" err="1" smtClean="0"/>
              <a:t>м.ғ.к</a:t>
            </a:r>
            <a:r>
              <a:rPr lang="ru-RU" sz="2000" dirty="0" smtClean="0"/>
              <a:t>., </a:t>
            </a:r>
            <a:r>
              <a:rPr lang="ru-RU" sz="2000" dirty="0" err="1" smtClean="0"/>
              <a:t>қауымдастырылған</a:t>
            </a:r>
            <a:r>
              <a:rPr lang="ru-RU" sz="2000" dirty="0" smtClean="0"/>
              <a:t> профессор, </a:t>
            </a:r>
            <a:r>
              <a:rPr lang="ru-RU" sz="2000" dirty="0" err="1" smtClean="0"/>
              <a:t>жылуфизика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техникалық</a:t>
            </a:r>
            <a:r>
              <a:rPr lang="ru-RU" sz="2000" dirty="0" smtClean="0"/>
              <a:t> физика </a:t>
            </a:r>
            <a:r>
              <a:rPr lang="ru-RU" sz="2000" dirty="0" err="1" smtClean="0"/>
              <a:t>кафедрасының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доценті</a:t>
            </a:r>
            <a:r>
              <a:rPr lang="ru-RU" sz="2000" dirty="0" smtClean="0"/>
              <a:t> Исатаев М.С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25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140" y="21100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Бақылау</a:t>
            </a:r>
            <a:r>
              <a:rPr lang="ru-RU" b="1" dirty="0"/>
              <a:t> </a:t>
            </a:r>
            <a:r>
              <a:rPr lang="ru-RU" b="1" dirty="0" err="1"/>
              <a:t>сұрақтары</a:t>
            </a:r>
            <a:endParaRPr lang="ru-RU" b="1" dirty="0"/>
          </a:p>
          <a:p>
            <a:pPr>
              <a:buFont typeface="+mj-lt"/>
              <a:buAutoNum type="arabicPeriod"/>
            </a:pPr>
            <a:r>
              <a:rPr lang="ru-RU" dirty="0" err="1"/>
              <a:t>Ламинарлы</a:t>
            </a:r>
            <a:r>
              <a:rPr lang="ru-RU" dirty="0"/>
              <a:t> </a:t>
            </a:r>
            <a:r>
              <a:rPr lang="ru-RU" dirty="0" err="1"/>
              <a:t>шекаралық</a:t>
            </a:r>
            <a:r>
              <a:rPr lang="ru-RU" dirty="0"/>
              <a:t>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Блаузиус</a:t>
            </a:r>
            <a:r>
              <a:rPr lang="ru-RU" dirty="0"/>
              <a:t> </a:t>
            </a:r>
            <a:r>
              <a:rPr lang="ru-RU" dirty="0" err="1"/>
              <a:t>шешімінің</a:t>
            </a:r>
            <a:r>
              <a:rPr lang="ru-RU" dirty="0"/>
              <a:t> </a:t>
            </a:r>
            <a:r>
              <a:rPr lang="ru-RU" dirty="0" err="1"/>
              <a:t>мағынасы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Польгаузен</a:t>
            </a:r>
            <a:r>
              <a:rPr lang="ru-RU" dirty="0"/>
              <a:t> </a:t>
            </a:r>
            <a:r>
              <a:rPr lang="ru-RU" dirty="0" err="1"/>
              <a:t>есебі</a:t>
            </a:r>
            <a:r>
              <a:rPr lang="ru-RU" dirty="0"/>
              <a:t> </a:t>
            </a:r>
            <a:r>
              <a:rPr lang="ru-RU" dirty="0" err="1"/>
              <a:t>нені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қасиеттердің</a:t>
            </a:r>
            <a:r>
              <a:rPr lang="ru-RU" dirty="0"/>
              <a:t> </a:t>
            </a:r>
            <a:r>
              <a:rPr lang="ru-RU" dirty="0" err="1"/>
              <a:t>температураға</a:t>
            </a:r>
            <a:r>
              <a:rPr lang="ru-RU" dirty="0"/>
              <a:t> </a:t>
            </a:r>
            <a:r>
              <a:rPr lang="ru-RU" dirty="0" err="1"/>
              <a:t>тәуелділігі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беруге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Турбулентті</a:t>
            </a:r>
            <a:r>
              <a:rPr lang="ru-RU" dirty="0"/>
              <a:t> </a:t>
            </a:r>
            <a:r>
              <a:rPr lang="ru-RU" dirty="0" err="1"/>
              <a:t>шекаралық</a:t>
            </a:r>
            <a:r>
              <a:rPr lang="ru-RU" dirty="0"/>
              <a:t> </a:t>
            </a:r>
            <a:r>
              <a:rPr lang="ru-RU" dirty="0" err="1"/>
              <a:t>қабаттағы</a:t>
            </a:r>
            <a:r>
              <a:rPr lang="ru-RU" dirty="0"/>
              <a:t> </a:t>
            </a:r>
            <a:r>
              <a:rPr lang="en-US" dirty="0"/>
              <a:t>Nu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факторларға</a:t>
            </a:r>
            <a:r>
              <a:rPr lang="ru-RU" dirty="0"/>
              <a:t> </a:t>
            </a:r>
            <a:r>
              <a:rPr lang="ru-RU" dirty="0" err="1"/>
              <a:t>тәуелді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233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174228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Әдебиет: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Цветков Ф.Ф. Задачник 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учеб. пособие / Ф.Ф. Цветков, Р.В. Керимов, В И. Величко. – М.: МЭИ, 2008. – 196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Теоретические основы теплотехники: учеб. пособие / В.И. Ляшков.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школа, 2007. – 300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Бойков Г.П. Основы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пособие / Г.П. Бойков, Ю.В.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В.М. Журавлев. – Красноярск: ИПЦ КГТУ, 2000. – 272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Исатаев М.С. Газдар мен сұйықтардағы конвективті жылуалмасу. - Алматы: Қазақ университеті, 2019. – 100 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Михеев М.А. Основы теплопередачи / М.А. Михеев, И.М. Михеева. – М.: Энергия, 1973. – 320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Теория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для вузов / С.И. Исаев, И.А.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В.И.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Кофанов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др.; под ред. А.И. Леонтьева.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1979. – 496 с.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Краснощеков Е.А. Задачник по теплопередаче / Е.А. Краснощеков, А.С.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Сукомел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Энергия, 1980. – 288 с.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Исатаев С.И., Аскарова А.С., Болегенова С.А., Толеуов Г., Лаврищев О.А., Исатаев М.С., Шакиров А.Л. Специальный физический практикум по физической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аэродинамике: учебное пособие. – Алматы: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 университеті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– 220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6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725" y="1375719"/>
            <a:ext cx="10206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 ДӘРІС 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4. КӨЛДЕНЕҢ БЕТТЕР М</a:t>
            </a:r>
            <a:r>
              <a:rPr lang="en-US" b="1" dirty="0" smtClean="0"/>
              <a:t>A</a:t>
            </a:r>
            <a:r>
              <a:rPr lang="ru-RU" b="1" dirty="0" smtClean="0"/>
              <a:t>ҢЫНД</a:t>
            </a:r>
            <a:r>
              <a:rPr lang="en-US" b="1" dirty="0" smtClean="0"/>
              <a:t>A</a:t>
            </a:r>
            <a:r>
              <a:rPr lang="ru-RU" b="1" dirty="0" smtClean="0"/>
              <a:t>ҒЫ ЕРКІН КОНВЕКЦИЯ. ШЕКТЕЛГЕН КЕҢІСТІКТЕГІ ЕРКІН КОНВЕКЦИЯ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err="1" smtClean="0"/>
              <a:t>Көлденең</a:t>
            </a:r>
            <a:r>
              <a:rPr lang="ru-RU" b="1" dirty="0" smtClean="0"/>
              <a:t> </a:t>
            </a:r>
            <a:r>
              <a:rPr lang="ru-RU" b="1" dirty="0" err="1" smtClean="0"/>
              <a:t>пл</a:t>
            </a:r>
            <a:r>
              <a:rPr lang="en-US" b="1" dirty="0" smtClean="0"/>
              <a:t>a</a:t>
            </a:r>
            <a:r>
              <a:rPr lang="ru-RU" b="1" dirty="0" err="1" smtClean="0"/>
              <a:t>стин</a:t>
            </a:r>
            <a:r>
              <a:rPr lang="en-US" b="1" dirty="0" smtClean="0"/>
              <a:t>a </a:t>
            </a:r>
            <a:r>
              <a:rPr lang="ru-RU" b="1" dirty="0" smtClean="0"/>
              <a:t>м</a:t>
            </a:r>
            <a:r>
              <a:rPr lang="en-US" b="1" dirty="0" smtClean="0"/>
              <a:t>a</a:t>
            </a:r>
            <a:r>
              <a:rPr lang="ru-RU" b="1" dirty="0" err="1" smtClean="0"/>
              <a:t>ңынд</a:t>
            </a:r>
            <a:r>
              <a:rPr lang="en-US" b="1" dirty="0" smtClean="0"/>
              <a:t>a</a:t>
            </a:r>
            <a:r>
              <a:rPr lang="ru-RU" b="1" dirty="0" err="1" smtClean="0"/>
              <a:t>ғы</a:t>
            </a:r>
            <a:r>
              <a:rPr lang="ru-RU" b="1" dirty="0" smtClean="0"/>
              <a:t> </a:t>
            </a:r>
            <a:r>
              <a:rPr lang="ru-RU" b="1" dirty="0" err="1" smtClean="0"/>
              <a:t>еркін</a:t>
            </a:r>
            <a:r>
              <a:rPr lang="ru-RU" b="1" dirty="0" smtClean="0"/>
              <a:t> конвекция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беру. Релей с</a:t>
            </a:r>
            <a:r>
              <a:rPr lang="en-US" b="1" dirty="0" smtClean="0"/>
              <a:t>a</a:t>
            </a:r>
            <a:r>
              <a:rPr lang="ru-RU" b="1" dirty="0" err="1" smtClean="0"/>
              <a:t>нының</a:t>
            </a:r>
            <a:r>
              <a:rPr lang="ru-RU" b="1" dirty="0" smtClean="0"/>
              <a:t> ш</a:t>
            </a:r>
            <a:r>
              <a:rPr lang="en-US" b="1" dirty="0" smtClean="0"/>
              <a:t>a</a:t>
            </a:r>
            <a:r>
              <a:rPr lang="ru-RU" b="1" dirty="0" err="1" smtClean="0"/>
              <a:t>ғын</a:t>
            </a:r>
            <a:r>
              <a:rPr lang="ru-RU" b="1" dirty="0" smtClean="0"/>
              <a:t> </a:t>
            </a:r>
            <a:r>
              <a:rPr lang="ru-RU" b="1" dirty="0" err="1" smtClean="0"/>
              <a:t>мәндері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беру. Қ</a:t>
            </a:r>
            <a:r>
              <a:rPr lang="en-US" b="1" dirty="0" smtClean="0"/>
              <a:t>a</a:t>
            </a:r>
            <a:r>
              <a:rPr lang="ru-RU" b="1" dirty="0" err="1" smtClean="0"/>
              <a:t>тп</a:t>
            </a:r>
            <a:r>
              <a:rPr lang="en-US" b="1" dirty="0" smtClean="0"/>
              <a:t>a</a:t>
            </a:r>
            <a:r>
              <a:rPr lang="ru-RU" b="1" dirty="0" err="1" smtClean="0"/>
              <a:t>рл</a:t>
            </a:r>
            <a:r>
              <a:rPr lang="en-US" b="1" dirty="0" smtClean="0"/>
              <a:t>a</a:t>
            </a:r>
            <a:r>
              <a:rPr lang="ru-RU" b="1" dirty="0" err="1" smtClean="0"/>
              <a:t>рд</a:t>
            </a:r>
            <a:r>
              <a:rPr lang="en-US" b="1" dirty="0" smtClean="0"/>
              <a:t>a</a:t>
            </a:r>
            <a:r>
              <a:rPr lang="ru-RU" b="1" dirty="0" err="1" smtClean="0"/>
              <a:t>ғы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тұйық</a:t>
            </a:r>
            <a:r>
              <a:rPr lang="ru-RU" b="1" dirty="0" smtClean="0"/>
              <a:t> </a:t>
            </a:r>
            <a:r>
              <a:rPr lang="ru-RU" b="1" dirty="0" err="1" smtClean="0"/>
              <a:t>қуыст</a:t>
            </a:r>
            <a:r>
              <a:rPr lang="en-US" b="1" dirty="0" smtClean="0"/>
              <a:t>a</a:t>
            </a:r>
            <a:r>
              <a:rPr lang="ru-RU" b="1" dirty="0" err="1" smtClean="0"/>
              <a:t>рд</a:t>
            </a:r>
            <a:r>
              <a:rPr lang="en-US" b="1" dirty="0" smtClean="0"/>
              <a:t>a</a:t>
            </a:r>
            <a:r>
              <a:rPr lang="ru-RU" b="1" dirty="0" err="1" smtClean="0"/>
              <a:t>ғы</a:t>
            </a:r>
            <a:r>
              <a:rPr lang="ru-RU" b="1" dirty="0" smtClean="0"/>
              <a:t> </a:t>
            </a:r>
            <a:r>
              <a:rPr lang="ru-RU" b="1" dirty="0" err="1" smtClean="0"/>
              <a:t>еркін</a:t>
            </a:r>
            <a:r>
              <a:rPr lang="ru-RU" b="1" dirty="0" smtClean="0"/>
              <a:t> конвекция.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ru-RU" b="1" dirty="0" err="1" smtClean="0"/>
              <a:t>өткізгіштіктің</a:t>
            </a:r>
            <a:r>
              <a:rPr lang="ru-RU" b="1" dirty="0" smtClean="0"/>
              <a:t> б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smtClean="0"/>
              <a:t>м</a:t>
            </a:r>
            <a:r>
              <a:rPr lang="en-US" b="1" dirty="0" smtClean="0"/>
              <a:t>a (</a:t>
            </a:r>
            <a:r>
              <a:rPr lang="ru-RU" b="1" dirty="0" err="1" smtClean="0"/>
              <a:t>эквив</a:t>
            </a:r>
            <a:r>
              <a:rPr lang="en-US" b="1" dirty="0" smtClean="0"/>
              <a:t>a</a:t>
            </a:r>
            <a:r>
              <a:rPr lang="ru-RU" b="1" dirty="0" smtClean="0"/>
              <a:t>лент) </a:t>
            </a:r>
            <a:r>
              <a:rPr lang="ru-RU" b="1" dirty="0" err="1" smtClean="0"/>
              <a:t>коэффициенті</a:t>
            </a:r>
            <a:r>
              <a:rPr lang="ru-RU" b="1" dirty="0" smtClean="0"/>
              <a:t>.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r>
              <a:rPr lang="ru-RU" b="1" dirty="0" err="1"/>
              <a:t>Мақсаты</a:t>
            </a:r>
            <a:endParaRPr lang="ru-RU" b="1" dirty="0"/>
          </a:p>
          <a:p>
            <a:r>
              <a:rPr lang="ru-RU" dirty="0" err="1"/>
              <a:t>Жазық</a:t>
            </a:r>
            <a:r>
              <a:rPr lang="ru-RU" dirty="0"/>
              <a:t> пластина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ағатын</a:t>
            </a:r>
            <a:r>
              <a:rPr lang="ru-RU" dirty="0"/>
              <a:t> </a:t>
            </a:r>
            <a:r>
              <a:rPr lang="ru-RU" dirty="0" err="1"/>
              <a:t>мәжбүрлі</a:t>
            </a:r>
            <a:r>
              <a:rPr lang="ru-RU" dirty="0"/>
              <a:t> </a:t>
            </a:r>
            <a:r>
              <a:rPr lang="ru-RU" dirty="0" err="1"/>
              <a:t>ағыста</a:t>
            </a:r>
            <a:r>
              <a:rPr lang="ru-RU" dirty="0"/>
              <a:t> </a:t>
            </a:r>
            <a:r>
              <a:rPr lang="ru-RU" dirty="0" err="1"/>
              <a:t>жылулық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динамикалық</a:t>
            </a:r>
            <a:r>
              <a:rPr lang="ru-RU" dirty="0"/>
              <a:t> </a:t>
            </a:r>
            <a:r>
              <a:rPr lang="ru-RU" dirty="0" err="1"/>
              <a:t>шекаралық</a:t>
            </a:r>
            <a:r>
              <a:rPr lang="ru-RU" dirty="0"/>
              <a:t> </a:t>
            </a:r>
            <a:r>
              <a:rPr lang="ru-RU" dirty="0" err="1"/>
              <a:t>қабаттардың</a:t>
            </a:r>
            <a:r>
              <a:rPr lang="ru-RU" dirty="0"/>
              <a:t> </a:t>
            </a:r>
            <a:r>
              <a:rPr lang="ru-RU" dirty="0" err="1"/>
              <a:t>түзілуін</a:t>
            </a:r>
            <a:r>
              <a:rPr lang="ru-RU" dirty="0"/>
              <a:t>, </a:t>
            </a:r>
            <a:r>
              <a:rPr lang="ru-RU" dirty="0" err="1"/>
              <a:t>Блаузиус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Польгаузен</a:t>
            </a:r>
            <a:r>
              <a:rPr lang="ru-RU" dirty="0"/>
              <a:t> </a:t>
            </a:r>
            <a:r>
              <a:rPr lang="ru-RU" dirty="0" err="1"/>
              <a:t>шешулерін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турбулентті</a:t>
            </a:r>
            <a:r>
              <a:rPr lang="ru-RU" dirty="0"/>
              <a:t> </a:t>
            </a:r>
            <a:r>
              <a:rPr lang="ru-RU" dirty="0" err="1"/>
              <a:t>режимдегі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алмасуды</a:t>
            </a:r>
            <a:r>
              <a:rPr lang="ru-RU" dirty="0"/>
              <a:t> </a:t>
            </a:r>
            <a:r>
              <a:rPr lang="ru-RU" dirty="0" err="1"/>
              <a:t>меңгерту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772" y="1531890"/>
            <a:ext cx="83861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Көлденең</a:t>
            </a:r>
            <a:r>
              <a:rPr lang="ru-RU" dirty="0" smtClean="0"/>
              <a:t> пластина </a:t>
            </a:r>
            <a:r>
              <a:rPr lang="ru-RU" dirty="0" err="1" smtClean="0"/>
              <a:t>маңындағы</a:t>
            </a:r>
            <a:r>
              <a:rPr lang="ru-RU" dirty="0" smtClean="0"/>
              <a:t> </a:t>
            </a:r>
            <a:r>
              <a:rPr lang="ru-RU" dirty="0" err="1" smtClean="0"/>
              <a:t>еркін</a:t>
            </a:r>
            <a:r>
              <a:rPr lang="ru-RU" dirty="0" smtClean="0"/>
              <a:t> </a:t>
            </a:r>
            <a:r>
              <a:rPr lang="ru-RU" dirty="0" err="1" smtClean="0"/>
              <a:t>конвекцияКөлденең</a:t>
            </a:r>
            <a:r>
              <a:rPr lang="ru-RU" dirty="0" smtClean="0"/>
              <a:t> </a:t>
            </a:r>
            <a:r>
              <a:rPr lang="ru-RU" dirty="0" err="1" smtClean="0"/>
              <a:t>пластиналар</a:t>
            </a:r>
            <a:r>
              <a:rPr lang="ru-RU" dirty="0" smtClean="0"/>
              <a:t>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түрлі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 </a:t>
            </a:r>
            <a:r>
              <a:rPr lang="ru-RU" dirty="0" err="1" smtClean="0"/>
              <a:t>қарастырылады:Жылытылған</a:t>
            </a:r>
            <a:r>
              <a:rPr lang="ru-RU" dirty="0" smtClean="0"/>
              <a:t> бет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қараған</a:t>
            </a:r>
            <a:r>
              <a:rPr lang="ru-RU" dirty="0" smtClean="0"/>
              <a:t> (</a:t>
            </a:r>
            <a:r>
              <a:rPr lang="ru-RU" dirty="0" err="1" smtClean="0"/>
              <a:t>жылы</a:t>
            </a:r>
            <a:r>
              <a:rPr lang="ru-RU" dirty="0" smtClean="0"/>
              <a:t> бет </a:t>
            </a:r>
            <a:r>
              <a:rPr lang="ru-RU" dirty="0" err="1" smtClean="0"/>
              <a:t>жоғары</a:t>
            </a:r>
            <a:r>
              <a:rPr lang="ru-RU" dirty="0" smtClean="0"/>
              <a:t>, </a:t>
            </a:r>
            <a:r>
              <a:rPr lang="ru-RU" dirty="0" err="1" smtClean="0"/>
              <a:t>суық</a:t>
            </a:r>
            <a:r>
              <a:rPr lang="ru-RU" dirty="0" smtClean="0"/>
              <a:t> </a:t>
            </a:r>
            <a:r>
              <a:rPr lang="ru-RU" dirty="0" err="1" smtClean="0"/>
              <a:t>ауа</a:t>
            </a:r>
            <a:r>
              <a:rPr lang="ru-RU" dirty="0" smtClean="0"/>
              <a:t> </a:t>
            </a:r>
            <a:r>
              <a:rPr lang="ru-RU" dirty="0" err="1" smtClean="0"/>
              <a:t>жоғарылайды</a:t>
            </a:r>
            <a:r>
              <a:rPr lang="ru-RU" dirty="0" smtClean="0"/>
              <a:t>).</a:t>
            </a:r>
            <a:r>
              <a:rPr lang="ru-RU" dirty="0" err="1" smtClean="0"/>
              <a:t>Жылытылған</a:t>
            </a:r>
            <a:r>
              <a:rPr lang="ru-RU" dirty="0" smtClean="0"/>
              <a:t> бет </a:t>
            </a:r>
            <a:r>
              <a:rPr lang="ru-RU" dirty="0" err="1" smtClean="0"/>
              <a:t>төмен</a:t>
            </a:r>
            <a:r>
              <a:rPr lang="ru-RU" dirty="0" smtClean="0"/>
              <a:t> </a:t>
            </a:r>
            <a:r>
              <a:rPr lang="ru-RU" dirty="0" err="1" smtClean="0"/>
              <a:t>қараған</a:t>
            </a:r>
            <a:r>
              <a:rPr lang="ru-RU" dirty="0" smtClean="0"/>
              <a:t> (</a:t>
            </a:r>
            <a:r>
              <a:rPr lang="ru-RU" dirty="0" err="1" smtClean="0"/>
              <a:t>жылы</a:t>
            </a:r>
            <a:r>
              <a:rPr lang="ru-RU" dirty="0" smtClean="0"/>
              <a:t> бет </a:t>
            </a:r>
            <a:r>
              <a:rPr lang="ru-RU" dirty="0" err="1" smtClean="0"/>
              <a:t>төмен</a:t>
            </a:r>
            <a:r>
              <a:rPr lang="ru-RU" dirty="0" smtClean="0"/>
              <a:t>, </a:t>
            </a:r>
            <a:r>
              <a:rPr lang="ru-RU" dirty="0" err="1" smtClean="0"/>
              <a:t>ағын</a:t>
            </a:r>
            <a:r>
              <a:rPr lang="ru-RU" dirty="0" smtClean="0"/>
              <a:t> </a:t>
            </a:r>
            <a:r>
              <a:rPr lang="ru-RU" dirty="0" err="1" smtClean="0"/>
              <a:t>тұрақсыз</a:t>
            </a:r>
            <a:r>
              <a:rPr lang="ru-RU" dirty="0" smtClean="0"/>
              <a:t>).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конфигурацияда</a:t>
            </a:r>
            <a:r>
              <a:rPr lang="ru-RU" dirty="0" smtClean="0"/>
              <a:t> </a:t>
            </a:r>
            <a:r>
              <a:rPr lang="ru-RU" dirty="0" err="1" smtClean="0"/>
              <a:t>ағынның</a:t>
            </a:r>
            <a:r>
              <a:rPr lang="ru-RU" dirty="0" smtClean="0"/>
              <a:t> </a:t>
            </a:r>
            <a:r>
              <a:rPr lang="ru-RU" dirty="0" err="1" smtClean="0"/>
              <a:t>табиғаты</a:t>
            </a:r>
            <a:r>
              <a:rPr lang="ru-RU" dirty="0" smtClean="0"/>
              <a:t> </a:t>
            </a:r>
            <a:r>
              <a:rPr lang="ru-RU" dirty="0" err="1" smtClean="0"/>
              <a:t>едәуір</a:t>
            </a:r>
            <a:r>
              <a:rPr lang="ru-RU" dirty="0" smtClean="0"/>
              <a:t> </a:t>
            </a:r>
            <a:r>
              <a:rPr lang="ru-RU" dirty="0" err="1" smtClean="0"/>
              <a:t>өзгереді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5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4" y="603236"/>
            <a:ext cx="7387792" cy="52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46" y="1503306"/>
            <a:ext cx="7735060" cy="29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4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06" y="540532"/>
            <a:ext cx="7327078" cy="55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54" y="483448"/>
            <a:ext cx="7268254" cy="55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29" y="615682"/>
            <a:ext cx="7702893" cy="51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06" y="641150"/>
            <a:ext cx="7913305" cy="49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9762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459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КОНВЕКТИВТІ ЖЫЛУАЛМАСУ  Құрастырған: ф.-м.ғ.к., қауымдастырылған профессор, жылуфизика және техникалық физика кафедрасының доценті Исатаев М.С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КОНВЕКТИВТІ ЖЫЛУАЛМАСУ  Құрастырған: ф.-м.ғ.к., қауымдастырылған профессор, жылуфизика және техникалық физика кафедрасының доценті Исатаев М.С</dc:title>
  <dc:creator>Исатаев Мухтар</dc:creator>
  <cp:lastModifiedBy>Исатаев Мухтар</cp:lastModifiedBy>
  <cp:revision>9</cp:revision>
  <dcterms:created xsi:type="dcterms:W3CDTF">2025-11-14T04:37:34Z</dcterms:created>
  <dcterms:modified xsi:type="dcterms:W3CDTF">2025-11-14T08:00:04Z</dcterms:modified>
</cp:coreProperties>
</file>